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  <p:sldId id="261" r:id="rId7"/>
    <p:sldId id="262" r:id="rId8"/>
    <p:sldId id="264" r:id="rId9"/>
    <p:sldId id="272" r:id="rId10"/>
    <p:sldId id="263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72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zanetami/Marzenie_Laboranta.gi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smtClean="0"/>
              <a:t>Marzenie laboranta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 smtClean="0"/>
              <a:t>Projekt Inżynieria Oprogramowania</a:t>
            </a:r>
          </a:p>
          <a:p>
            <a:r>
              <a:rPr lang="pl-PL" dirty="0" smtClean="0"/>
              <a:t>Sprawozdanie miesiąca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1541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Poglądowe szkice wyglądów #1</a:t>
            </a:r>
            <a:endParaRPr lang="pl-PL" dirty="0"/>
          </a:p>
        </p:txBody>
      </p:sp>
      <p:pic>
        <p:nvPicPr>
          <p:cNvPr id="6" name="Symbol zastępczy zawartości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80709" y="-301236"/>
            <a:ext cx="4982984" cy="8442959"/>
          </a:xfrm>
        </p:spPr>
      </p:pic>
    </p:spTree>
    <p:extLst>
      <p:ext uri="{BB962C8B-B14F-4D97-AF65-F5344CB8AC3E}">
        <p14:creationId xmlns:p14="http://schemas.microsoft.com/office/powerpoint/2010/main" val="29285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Poglądowe szkice wyglądów </a:t>
            </a:r>
            <a:r>
              <a:rPr lang="pl-PL" dirty="0" smtClean="0"/>
              <a:t>#2</a:t>
            </a:r>
            <a:endParaRPr lang="pl-PL" dirty="0"/>
          </a:p>
        </p:txBody>
      </p:sp>
      <p:pic>
        <p:nvPicPr>
          <p:cNvPr id="5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560" y="1625599"/>
            <a:ext cx="8717280" cy="4841540"/>
          </a:xfrm>
        </p:spPr>
      </p:pic>
    </p:spTree>
    <p:extLst>
      <p:ext uri="{BB962C8B-B14F-4D97-AF65-F5344CB8AC3E}">
        <p14:creationId xmlns:p14="http://schemas.microsoft.com/office/powerpoint/2010/main" val="2385264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49680" y="685800"/>
            <a:ext cx="9601200" cy="1485900"/>
          </a:xfrm>
        </p:spPr>
        <p:txBody>
          <a:bodyPr/>
          <a:lstStyle/>
          <a:p>
            <a:r>
              <a:rPr lang="pl-PL" dirty="0"/>
              <a:t>Poglądowe </a:t>
            </a:r>
            <a:r>
              <a:rPr lang="pl-PL" dirty="0" smtClean="0"/>
              <a:t>szkice #3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264" y="335102"/>
            <a:ext cx="3795776" cy="6365418"/>
          </a:xfrm>
        </p:spPr>
      </p:pic>
    </p:spTree>
    <p:extLst>
      <p:ext uri="{BB962C8B-B14F-4D97-AF65-F5344CB8AC3E}">
        <p14:creationId xmlns:p14="http://schemas.microsoft.com/office/powerpoint/2010/main" val="2264560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Poglądowe szkice </a:t>
            </a:r>
            <a:r>
              <a:rPr lang="pl-PL" dirty="0" smtClean="0"/>
              <a:t>wyglądów- Logowanie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90"/>
          <a:stretch/>
        </p:blipFill>
        <p:spPr>
          <a:xfrm>
            <a:off x="2580640" y="1432078"/>
            <a:ext cx="3048000" cy="5316536"/>
          </a:xfrm>
        </p:spPr>
      </p:pic>
      <p:pic>
        <p:nvPicPr>
          <p:cNvPr id="6" name="Obraz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83" t="20296" r="46750" b="4593"/>
          <a:stretch/>
        </p:blipFill>
        <p:spPr>
          <a:xfrm>
            <a:off x="6837680" y="1428750"/>
            <a:ext cx="3042920" cy="531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93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814560" cy="1485900"/>
          </a:xfrm>
        </p:spPr>
        <p:txBody>
          <a:bodyPr/>
          <a:lstStyle/>
          <a:p>
            <a:r>
              <a:rPr lang="pl-PL" dirty="0"/>
              <a:t>Poglądowe szkice </a:t>
            </a:r>
            <a:r>
              <a:rPr lang="pl-PL" dirty="0" smtClean="0"/>
              <a:t>wyglądów- Rejestracja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42" r="1844"/>
          <a:stretch/>
        </p:blipFill>
        <p:spPr>
          <a:xfrm>
            <a:off x="2725420" y="1432078"/>
            <a:ext cx="2926080" cy="5316536"/>
          </a:xfrm>
        </p:spPr>
      </p:pic>
      <p:pic>
        <p:nvPicPr>
          <p:cNvPr id="3" name="Obraz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3" t="20592" r="46750" b="4741"/>
          <a:stretch/>
        </p:blipFill>
        <p:spPr>
          <a:xfrm>
            <a:off x="7005320" y="1431713"/>
            <a:ext cx="3027680" cy="531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52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System zarządzania zespołowego</a:t>
            </a:r>
            <a:br>
              <a:rPr lang="pl-PL" dirty="0" smtClean="0"/>
            </a:br>
            <a:r>
              <a:rPr lang="pl-PL" sz="2000" dirty="0"/>
              <a:t>Założenia udokumentowano w plikach dostępnych na GitHub’ie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840480"/>
          </a:xfrm>
        </p:spPr>
        <p:txBody>
          <a:bodyPr>
            <a:normAutofit/>
          </a:bodyPr>
          <a:lstStyle/>
          <a:p>
            <a:r>
              <a:rPr lang="pl-PL" sz="2800" dirty="0" smtClean="0"/>
              <a:t>Platforma GitHub</a:t>
            </a:r>
          </a:p>
          <a:p>
            <a:r>
              <a:rPr lang="pl-PL" sz="2800" b="1" i="1" dirty="0" smtClean="0">
                <a:hlinkClick r:id="rId2"/>
              </a:rPr>
              <a:t>github.com/</a:t>
            </a:r>
            <a:r>
              <a:rPr lang="pl-PL" sz="2800" b="1" i="1" dirty="0" err="1" smtClean="0">
                <a:hlinkClick r:id="rId2"/>
              </a:rPr>
              <a:t>zanetami</a:t>
            </a:r>
            <a:r>
              <a:rPr lang="pl-PL" sz="2800" b="1" i="1" dirty="0" smtClean="0">
                <a:hlinkClick r:id="rId2"/>
              </a:rPr>
              <a:t>/</a:t>
            </a:r>
            <a:r>
              <a:rPr lang="pl-PL" sz="2800" b="1" i="1" dirty="0" err="1" smtClean="0">
                <a:hlinkClick r:id="rId2"/>
              </a:rPr>
              <a:t>Marzenie_Laboranta.git</a:t>
            </a:r>
            <a:endParaRPr lang="pl-PL" sz="2800" b="1" i="1" dirty="0" smtClean="0"/>
          </a:p>
          <a:p>
            <a:endParaRPr lang="pl-PL" sz="2800" b="1" i="1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3"/>
          <a:srcRect r="55321"/>
          <a:stretch/>
        </p:blipFill>
        <p:spPr>
          <a:xfrm>
            <a:off x="1831340" y="3478871"/>
            <a:ext cx="2740660" cy="2502829"/>
          </a:xfrm>
          <a:prstGeom prst="rect">
            <a:avLst/>
          </a:prstGeom>
        </p:spPr>
      </p:pic>
      <p:pic>
        <p:nvPicPr>
          <p:cNvPr id="5" name="Obraz 4"/>
          <p:cNvPicPr>
            <a:picLocks noChangeAspect="1"/>
          </p:cNvPicPr>
          <p:nvPr/>
        </p:nvPicPr>
        <p:blipFill rotWithShape="1">
          <a:blip r:embed="rId4"/>
          <a:srcRect l="32833" t="34667" r="36834" b="41481"/>
          <a:stretch/>
        </p:blipFill>
        <p:spPr>
          <a:xfrm>
            <a:off x="5031739" y="3478871"/>
            <a:ext cx="5721739" cy="253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160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MARZENIE LABORANTA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Żaneta Mielczarek</a:t>
            </a:r>
          </a:p>
          <a:p>
            <a:r>
              <a:rPr lang="pl-PL" dirty="0" smtClean="0"/>
              <a:t>Tomasz Kukuczka</a:t>
            </a:r>
          </a:p>
          <a:p>
            <a:r>
              <a:rPr lang="pl-PL" dirty="0" smtClean="0"/>
              <a:t>Szymon Bartyzel</a:t>
            </a:r>
          </a:p>
          <a:p>
            <a:r>
              <a:rPr lang="pl-PL" dirty="0" smtClean="0"/>
              <a:t>Łukasz Michalik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7810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Zlecone zadanie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l-PL" dirty="0" smtClean="0"/>
              <a:t>System </a:t>
            </a:r>
            <a:r>
              <a:rPr lang="pl-PL" dirty="0"/>
              <a:t>do zarządzania zgłoszeniami serwisowymi: </a:t>
            </a:r>
          </a:p>
          <a:p>
            <a:pPr lvl="0"/>
            <a:r>
              <a:rPr lang="pl-PL" dirty="0"/>
              <a:t>baza danych o awarii, </a:t>
            </a:r>
          </a:p>
          <a:p>
            <a:pPr lvl="0"/>
            <a:r>
              <a:rPr lang="pl-PL" dirty="0"/>
              <a:t>czas zgłoszenia, </a:t>
            </a:r>
          </a:p>
          <a:p>
            <a:pPr lvl="0"/>
            <a:r>
              <a:rPr lang="pl-PL" dirty="0"/>
              <a:t>priorytet, </a:t>
            </a:r>
          </a:p>
          <a:p>
            <a:pPr lvl="0"/>
            <a:r>
              <a:rPr lang="pl-PL" dirty="0"/>
              <a:t>użytkownicy, </a:t>
            </a:r>
          </a:p>
          <a:p>
            <a:pPr lvl="0"/>
            <a:r>
              <a:rPr lang="pl-PL" dirty="0"/>
              <a:t>laboratoria i urządzenia, </a:t>
            </a:r>
          </a:p>
          <a:p>
            <a:pPr lvl="0"/>
            <a:r>
              <a:rPr lang="pl-PL" dirty="0"/>
              <a:t>data rozwiązania problemu, </a:t>
            </a:r>
          </a:p>
          <a:p>
            <a:pPr lvl="0"/>
            <a:r>
              <a:rPr lang="pl-PL" dirty="0"/>
              <a:t>statystyki</a:t>
            </a:r>
          </a:p>
          <a:p>
            <a:pPr lvl="0"/>
            <a:r>
              <a:rPr lang="pl-PL" dirty="0" smtClean="0"/>
              <a:t>WOW: </a:t>
            </a:r>
            <a:r>
              <a:rPr lang="pl-PL" dirty="0"/>
              <a:t>powiadomienia typu push w aplikacji mobilnej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7482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Zamysł projektu</a:t>
            </a:r>
            <a:br>
              <a:rPr lang="pl-PL" dirty="0" smtClean="0"/>
            </a:br>
            <a:r>
              <a:rPr lang="pl-PL" sz="2000" dirty="0"/>
              <a:t>Założenia udokumentowano w plikach dostępnych na GitHub’ie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Ogólne</a:t>
            </a:r>
          </a:p>
          <a:p>
            <a:pPr lvl="1"/>
            <a:r>
              <a:rPr lang="pl-PL" dirty="0" smtClean="0"/>
              <a:t>Rejestracja nowego użytkownika</a:t>
            </a:r>
          </a:p>
          <a:p>
            <a:pPr lvl="1"/>
            <a:r>
              <a:rPr lang="pl-PL" dirty="0" smtClean="0"/>
              <a:t>Logowanie</a:t>
            </a:r>
          </a:p>
          <a:p>
            <a:r>
              <a:rPr lang="pl-PL" dirty="0" smtClean="0"/>
              <a:t>Użytkownik</a:t>
            </a:r>
          </a:p>
          <a:p>
            <a:pPr lvl="1"/>
            <a:r>
              <a:rPr lang="pl-PL" dirty="0" smtClean="0"/>
              <a:t>Utworzenie konta</a:t>
            </a:r>
          </a:p>
          <a:p>
            <a:pPr lvl="1"/>
            <a:r>
              <a:rPr lang="pl-PL" dirty="0" smtClean="0"/>
              <a:t>Dodanie problemu</a:t>
            </a:r>
          </a:p>
          <a:p>
            <a:pPr lvl="1"/>
            <a:r>
              <a:rPr lang="pl-PL" dirty="0" smtClean="0"/>
              <a:t>Przeglądanie statusu swoich zgłoszeń</a:t>
            </a:r>
          </a:p>
          <a:p>
            <a:pPr lvl="1"/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1208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Serwisant</a:t>
            </a:r>
          </a:p>
          <a:p>
            <a:pPr lvl="1"/>
            <a:r>
              <a:rPr lang="pl-PL" dirty="0"/>
              <a:t>Przeglądanie zleconych dla niego zgłoszeń</a:t>
            </a:r>
          </a:p>
          <a:p>
            <a:pPr lvl="1"/>
            <a:r>
              <a:rPr lang="pl-PL" dirty="0"/>
              <a:t>Edycja stanu zgłoszeń</a:t>
            </a:r>
          </a:p>
          <a:p>
            <a:pPr lvl="1"/>
            <a:r>
              <a:rPr lang="pl-PL" dirty="0"/>
              <a:t>Statystyki tygodniowe i miesięczne „jego” </a:t>
            </a:r>
            <a:r>
              <a:rPr lang="pl-PL" dirty="0" smtClean="0"/>
              <a:t>zleceń</a:t>
            </a:r>
          </a:p>
          <a:p>
            <a:r>
              <a:rPr lang="pl-PL" dirty="0" smtClean="0"/>
              <a:t>Administrator</a:t>
            </a:r>
          </a:p>
          <a:p>
            <a:pPr lvl="1"/>
            <a:r>
              <a:rPr lang="pl-PL" dirty="0" smtClean="0"/>
              <a:t>Panel zarządzania wszystkimi kontami</a:t>
            </a:r>
          </a:p>
          <a:p>
            <a:pPr lvl="1"/>
            <a:r>
              <a:rPr lang="pl-PL" dirty="0" smtClean="0"/>
              <a:t>Panel dodanych zgłoszeń</a:t>
            </a:r>
          </a:p>
          <a:p>
            <a:pPr lvl="1"/>
            <a:r>
              <a:rPr lang="pl-PL" dirty="0" smtClean="0"/>
              <a:t>Statystyki tygodniowe i miesięczne wszystkich zgłoszeń</a:t>
            </a:r>
          </a:p>
          <a:p>
            <a:pPr lvl="1"/>
            <a:r>
              <a:rPr lang="pl-PL" dirty="0" smtClean="0"/>
              <a:t>Statystyki dla danego użytkownika, serwisanta lub firmy</a:t>
            </a:r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7524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Wybrane środowisko i technologie</a:t>
            </a:r>
            <a:br>
              <a:rPr lang="pl-PL" dirty="0" smtClean="0"/>
            </a:br>
            <a:r>
              <a:rPr lang="pl-PL" sz="2000" dirty="0"/>
              <a:t>Założenia udokumentowano w plikach dostępnych na GitHub’ie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Baza danych: PostgreSQL</a:t>
            </a:r>
          </a:p>
          <a:p>
            <a:r>
              <a:rPr lang="pl-PL" dirty="0" smtClean="0"/>
              <a:t>Środowisko backend’owe: Kotlin + Spring Boot</a:t>
            </a:r>
          </a:p>
          <a:p>
            <a:r>
              <a:rPr lang="pl-PL" dirty="0" smtClean="0"/>
              <a:t>Środowisko frontend’owe: Ionic + Angular + TypeScript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9335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214120"/>
          </a:xfrm>
        </p:spPr>
        <p:txBody>
          <a:bodyPr/>
          <a:lstStyle/>
          <a:p>
            <a:r>
              <a:rPr lang="pl-PL" dirty="0" smtClean="0"/>
              <a:t>Praca ostatniego miesiąca</a:t>
            </a:r>
            <a:br>
              <a:rPr lang="pl-PL" dirty="0" smtClean="0"/>
            </a:br>
            <a:r>
              <a:rPr lang="pl-PL" sz="2000" dirty="0" smtClean="0"/>
              <a:t>Założenia udokumentowano w plikach dostępnych na GitHub’ie</a:t>
            </a:r>
            <a:endParaRPr lang="pl-PL" sz="40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371600" y="1991360"/>
            <a:ext cx="9601200" cy="4287520"/>
          </a:xfrm>
        </p:spPr>
        <p:txBody>
          <a:bodyPr/>
          <a:lstStyle/>
          <a:p>
            <a:r>
              <a:rPr lang="pl-PL" dirty="0" smtClean="0"/>
              <a:t>Opracowanie założeń projektowych</a:t>
            </a:r>
          </a:p>
          <a:p>
            <a:r>
              <a:rPr lang="pl-PL" dirty="0" smtClean="0"/>
              <a:t>Wybranie środowiska</a:t>
            </a:r>
          </a:p>
          <a:p>
            <a:r>
              <a:rPr lang="pl-PL" dirty="0" smtClean="0"/>
              <a:t>Zaprojektowanie bazy</a:t>
            </a:r>
          </a:p>
          <a:p>
            <a:pPr lvl="1"/>
            <a:r>
              <a:rPr lang="pl-PL" dirty="0" smtClean="0"/>
              <a:t>Diagram związków encji</a:t>
            </a:r>
          </a:p>
          <a:p>
            <a:pPr lvl="1"/>
            <a:r>
              <a:rPr lang="pl-PL" dirty="0" smtClean="0"/>
              <a:t>Model relacyjny</a:t>
            </a:r>
          </a:p>
          <a:p>
            <a:r>
              <a:rPr lang="pl-PL" dirty="0" smtClean="0"/>
              <a:t>Podział zadań</a:t>
            </a:r>
          </a:p>
          <a:p>
            <a:r>
              <a:rPr lang="pl-PL" dirty="0" smtClean="0"/>
              <a:t>Wygenerowanie szkieletu projektu i utworzenie bazy</a:t>
            </a:r>
          </a:p>
          <a:p>
            <a:r>
              <a:rPr lang="pl-PL" dirty="0" smtClean="0"/>
              <a:t>Rozpisanie większości funkcji, ich danych wej/wyj, na podstawie założeń</a:t>
            </a:r>
          </a:p>
          <a:p>
            <a:r>
              <a:rPr lang="pl-PL" dirty="0" smtClean="0"/>
              <a:t>Połączenie backend’u z bazą danych</a:t>
            </a:r>
          </a:p>
          <a:p>
            <a:r>
              <a:rPr lang="pl-PL" dirty="0" smtClean="0"/>
              <a:t>Utworzenie szkiców widoków aplikacji i początek implementacji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454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71600" y="294640"/>
            <a:ext cx="9601200" cy="751840"/>
          </a:xfrm>
        </p:spPr>
        <p:txBody>
          <a:bodyPr/>
          <a:lstStyle/>
          <a:p>
            <a:r>
              <a:rPr lang="pl-PL" dirty="0" smtClean="0"/>
              <a:t>Baza danych- diagram związków encji</a:t>
            </a:r>
            <a:endParaRPr lang="pl-PL" dirty="0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75" y="1046480"/>
            <a:ext cx="11494625" cy="5530985"/>
          </a:xfrm>
        </p:spPr>
      </p:pic>
    </p:spTree>
    <p:extLst>
      <p:ext uri="{BB962C8B-B14F-4D97-AF65-F5344CB8AC3E}">
        <p14:creationId xmlns:p14="http://schemas.microsoft.com/office/powerpoint/2010/main" val="109122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71600" y="294640"/>
            <a:ext cx="9601200" cy="751840"/>
          </a:xfrm>
        </p:spPr>
        <p:txBody>
          <a:bodyPr/>
          <a:lstStyle/>
          <a:p>
            <a:r>
              <a:rPr lang="pl-PL" dirty="0" smtClean="0"/>
              <a:t>Baza danych- model relacyjny</a:t>
            </a:r>
            <a:endParaRPr lang="pl-PL" dirty="0"/>
          </a:p>
        </p:txBody>
      </p:sp>
      <p:pic>
        <p:nvPicPr>
          <p:cNvPr id="5" name="Symbol zastępczy zawartości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80" y="1046480"/>
            <a:ext cx="11450320" cy="5826962"/>
          </a:xfrm>
        </p:spPr>
      </p:pic>
    </p:spTree>
    <p:extLst>
      <p:ext uri="{BB962C8B-B14F-4D97-AF65-F5344CB8AC3E}">
        <p14:creationId xmlns:p14="http://schemas.microsoft.com/office/powerpoint/2010/main" val="405705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/>
              <a:t>Wyszczególnione zostały następujące funkcje</a:t>
            </a:r>
            <a:br>
              <a:rPr lang="pl-PL" dirty="0" smtClean="0"/>
            </a:br>
            <a:r>
              <a:rPr lang="pl-PL" sz="2200" dirty="0" smtClean="0"/>
              <a:t>Szczegóły dostępne na GitHub’ie w założeniach</a:t>
            </a:r>
            <a:endParaRPr lang="pl-PL" sz="22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Login</a:t>
            </a:r>
          </a:p>
          <a:p>
            <a:r>
              <a:rPr lang="pl-PL" dirty="0"/>
              <a:t>Rejestracja</a:t>
            </a:r>
          </a:p>
          <a:p>
            <a:r>
              <a:rPr lang="pl-PL" dirty="0" err="1" smtClean="0"/>
              <a:t>DodajZgloszenie</a:t>
            </a:r>
            <a:endParaRPr lang="pl-PL" dirty="0"/>
          </a:p>
          <a:p>
            <a:r>
              <a:rPr lang="pl-PL" dirty="0" err="1" smtClean="0"/>
              <a:t>WyswietlZgloszenia</a:t>
            </a:r>
            <a:endParaRPr lang="pl-PL" dirty="0"/>
          </a:p>
          <a:p>
            <a:r>
              <a:rPr lang="pl-PL" dirty="0"/>
              <a:t>Edytuj</a:t>
            </a:r>
          </a:p>
          <a:p>
            <a:r>
              <a:rPr lang="pl-PL" dirty="0" err="1"/>
              <a:t>ZmienStan</a:t>
            </a:r>
            <a:endParaRPr lang="pl-PL" dirty="0"/>
          </a:p>
          <a:p>
            <a:r>
              <a:rPr lang="pl-PL" dirty="0" err="1"/>
              <a:t>WyswietlStatystyki</a:t>
            </a:r>
            <a:endParaRPr lang="pl-PL" dirty="0"/>
          </a:p>
          <a:p>
            <a:r>
              <a:rPr lang="pl-PL" dirty="0"/>
              <a:t>Usuń</a:t>
            </a:r>
          </a:p>
        </p:txBody>
      </p:sp>
    </p:spTree>
    <p:extLst>
      <p:ext uri="{BB962C8B-B14F-4D97-AF65-F5344CB8AC3E}">
        <p14:creationId xmlns:p14="http://schemas.microsoft.com/office/powerpoint/2010/main" val="219946643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TM10001105[[fn=Przycinanie]]</Template>
  <TotalTime>52</TotalTime>
  <Words>227</Words>
  <Application>Microsoft Office PowerPoint</Application>
  <PresentationFormat>Panoramiczny</PresentationFormat>
  <Paragraphs>69</Paragraphs>
  <Slides>16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1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16</vt:i4>
      </vt:variant>
    </vt:vector>
  </HeadingPairs>
  <TitlesOfParts>
    <vt:vector size="18" baseType="lpstr">
      <vt:lpstr>Franklin Gothic Book</vt:lpstr>
      <vt:lpstr>Crop</vt:lpstr>
      <vt:lpstr>Marzenie laboranta</vt:lpstr>
      <vt:lpstr>Zlecone zadanie</vt:lpstr>
      <vt:lpstr>Zamysł projektu Założenia udokumentowano w plikach dostępnych na GitHub’ie</vt:lpstr>
      <vt:lpstr>Prezentacja programu PowerPoint</vt:lpstr>
      <vt:lpstr>Wybrane środowisko i technologie Założenia udokumentowano w plikach dostępnych na GitHub’ie</vt:lpstr>
      <vt:lpstr>Praca ostatniego miesiąca Założenia udokumentowano w plikach dostępnych na GitHub’ie</vt:lpstr>
      <vt:lpstr>Baza danych- diagram związków encji</vt:lpstr>
      <vt:lpstr>Baza danych- model relacyjny</vt:lpstr>
      <vt:lpstr>Wyszczególnione zostały następujące funkcje Szczegóły dostępne na GitHub’ie w założeniach</vt:lpstr>
      <vt:lpstr>Poglądowe szkice wyglądów #1</vt:lpstr>
      <vt:lpstr>Poglądowe szkice wyglądów #2</vt:lpstr>
      <vt:lpstr>Poglądowe szkice #3</vt:lpstr>
      <vt:lpstr>Poglądowe szkice wyglądów- Logowanie</vt:lpstr>
      <vt:lpstr>Poglądowe szkice wyglądów- Rejestracja</vt:lpstr>
      <vt:lpstr>System zarządzania zespołowego Założenia udokumentowano w plikach dostępnych na GitHub’ie</vt:lpstr>
      <vt:lpstr>MARZENIE LABORANTA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Marzenie laboranta</dc:title>
  <dc:creator>Żaneta Mielczarek</dc:creator>
  <cp:lastModifiedBy>Żaneta Mielczarek</cp:lastModifiedBy>
  <cp:revision>8</cp:revision>
  <dcterms:created xsi:type="dcterms:W3CDTF">2019-11-04T17:51:41Z</dcterms:created>
  <dcterms:modified xsi:type="dcterms:W3CDTF">2019-11-04T18:51:22Z</dcterms:modified>
</cp:coreProperties>
</file>

<file path=docProps/thumbnail.jpeg>
</file>